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3190" autoAdjust="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A99-5A70-43CD-B3A1-D5159F27CE8A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965A-032B-47D7-8D55-8C688A613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A99-5A70-43CD-B3A1-D5159F27CE8A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965A-032B-47D7-8D55-8C688A613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A99-5A70-43CD-B3A1-D5159F27CE8A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965A-032B-47D7-8D55-8C688A613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A99-5A70-43CD-B3A1-D5159F27CE8A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965A-032B-47D7-8D55-8C688A613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A99-5A70-43CD-B3A1-D5159F27CE8A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965A-032B-47D7-8D55-8C688A613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A99-5A70-43CD-B3A1-D5159F27CE8A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965A-032B-47D7-8D55-8C688A613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A99-5A70-43CD-B3A1-D5159F27CE8A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965A-032B-47D7-8D55-8C688A613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A99-5A70-43CD-B3A1-D5159F27CE8A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965A-032B-47D7-8D55-8C688A613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A99-5A70-43CD-B3A1-D5159F27CE8A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965A-032B-47D7-8D55-8C688A613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A99-5A70-43CD-B3A1-D5159F27CE8A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965A-032B-47D7-8D55-8C688A6137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4A99-5A70-43CD-B3A1-D5159F27CE8A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53965A-032B-47D7-8D55-8C688A6137D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574A99-5A70-43CD-B3A1-D5159F27CE8A}" type="datetimeFigureOut">
              <a:rPr lang="ru-RU" smtClean="0"/>
              <a:pPr/>
              <a:t>13.02.2016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53965A-032B-47D7-8D55-8C688A6137D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12858808" y="1668770"/>
            <a:ext cx="285752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                                         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pPr marL="742950" indent="-742950">
              <a:buAutoNum type="arabicPlain" startAt="55"/>
            </a:pPr>
            <a:r>
              <a:rPr lang="uk-UA" sz="4000" dirty="0" smtClean="0">
                <a:solidFill>
                  <a:srgbClr val="FF0000"/>
                </a:solidFill>
              </a:rPr>
              <a:t>                           </a:t>
            </a:r>
            <a:r>
              <a:rPr lang="uk-UA" sz="4000" dirty="0" err="1" smtClean="0">
                <a:solidFill>
                  <a:srgbClr val="FF0000"/>
                </a:solidFill>
              </a:rPr>
              <a:t>РУБАЇ</a:t>
            </a:r>
            <a:r>
              <a:rPr lang="uk-UA" sz="4000" dirty="0" smtClean="0">
                <a:solidFill>
                  <a:srgbClr val="FF0000"/>
                </a:solidFill>
              </a:rPr>
              <a:t>  </a:t>
            </a:r>
          </a:p>
          <a:p>
            <a:pPr marL="742950" indent="-742950">
              <a:buAutoNum type="arabicPlain" startAt="55"/>
            </a:pPr>
            <a:r>
              <a:rPr lang="uk-UA" sz="4000" dirty="0">
                <a:solidFill>
                  <a:srgbClr val="FF0000"/>
                </a:solidFill>
              </a:rPr>
              <a:t> </a:t>
            </a:r>
            <a:r>
              <a:rPr lang="uk-UA" sz="4000" dirty="0" smtClean="0">
                <a:solidFill>
                  <a:srgbClr val="FF0000"/>
                </a:solidFill>
              </a:rPr>
              <a:t>                             ОМАРА  ХАЯМА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423682"/>
            <a:ext cx="4572032" cy="4895484"/>
          </a:xfrm>
          <a:prstGeom prst="rect">
            <a:avLst/>
          </a:prstGeom>
        </p:spPr>
      </p:pic>
    </p:spTree>
  </p:cSld>
  <p:clrMapOvr>
    <a:masterClrMapping/>
  </p:clrMapOvr>
  <p:transition advClick="0" advTm="5000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№1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285720" y="1714488"/>
            <a:ext cx="3114668" cy="4691063"/>
          </a:xfrm>
        </p:spPr>
        <p:txBody>
          <a:bodyPr/>
          <a:lstStyle/>
          <a:p>
            <a:r>
              <a:rPr lang="ru-RU" dirty="0" smtClean="0"/>
              <a:t>Коли у </a:t>
            </a:r>
            <a:r>
              <a:rPr lang="ru-RU" dirty="0" err="1" smtClean="0"/>
              <a:t>небуття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ймення</a:t>
            </a:r>
            <a:r>
              <a:rPr lang="ru-RU" dirty="0" smtClean="0"/>
              <a:t> наше </a:t>
            </a:r>
            <a:r>
              <a:rPr lang="ru-RU" dirty="0" err="1" smtClean="0"/>
              <a:t>кане</a:t>
            </a:r>
            <a:r>
              <a:rPr lang="ru-RU" dirty="0" smtClean="0"/>
              <a:t>,</a:t>
            </a:r>
          </a:p>
          <a:p>
            <a:r>
              <a:rPr lang="ru-RU" dirty="0" smtClean="0"/>
              <a:t>Не </a:t>
            </a:r>
            <a:r>
              <a:rPr lang="ru-RU" dirty="0" err="1" smtClean="0"/>
              <a:t>згасне</a:t>
            </a:r>
            <a:r>
              <a:rPr lang="ru-RU" dirty="0" smtClean="0"/>
              <a:t> </a:t>
            </a:r>
            <a:r>
              <a:rPr lang="ru-RU" dirty="0" err="1" smtClean="0"/>
              <a:t>сонечко</a:t>
            </a:r>
            <a:r>
              <a:rPr lang="ru-RU" dirty="0" smtClean="0"/>
              <a:t> у </a:t>
            </a:r>
            <a:r>
              <a:rPr lang="ru-RU" dirty="0" err="1" smtClean="0"/>
              <a:t>небі</a:t>
            </a:r>
            <a:r>
              <a:rPr lang="ru-RU" dirty="0" smtClean="0"/>
              <a:t> </a:t>
            </a:r>
            <a:r>
              <a:rPr lang="ru-RU" dirty="0" err="1" smtClean="0"/>
              <a:t>полум'яне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Нас не </a:t>
            </a:r>
            <a:r>
              <a:rPr lang="ru-RU" dirty="0" err="1" smtClean="0"/>
              <a:t>було</a:t>
            </a:r>
            <a:r>
              <a:rPr lang="ru-RU" dirty="0" smtClean="0"/>
              <a:t>, та </a:t>
            </a:r>
            <a:r>
              <a:rPr lang="ru-RU" dirty="0" err="1" smtClean="0"/>
              <a:t>світ</a:t>
            </a:r>
            <a:r>
              <a:rPr lang="ru-RU" dirty="0" smtClean="0"/>
              <a:t> не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 </a:t>
            </a:r>
            <a:r>
              <a:rPr lang="ru-RU" dirty="0" err="1" smtClean="0"/>
              <a:t>гірший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погіршає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, як нас не стане.</a:t>
            </a:r>
          </a:p>
          <a:p>
            <a:endParaRPr lang="ru-RU" dirty="0"/>
          </a:p>
        </p:txBody>
      </p:sp>
      <p:pic>
        <p:nvPicPr>
          <p:cNvPr id="5" name="Содержимое 4" descr="250px-Khayam_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49925" y="3439668"/>
            <a:ext cx="762000" cy="1045464"/>
          </a:xfrm>
        </p:spPr>
      </p:pic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№2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 </a:t>
            </a:r>
            <a:r>
              <a:rPr lang="ru-RU" dirty="0" err="1" smtClean="0"/>
              <a:t>юних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старих</a:t>
            </a:r>
            <a:r>
              <a:rPr lang="ru-RU" dirty="0" smtClean="0"/>
              <a:t> -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поглинає</a:t>
            </a:r>
            <a:r>
              <a:rPr lang="ru-RU" dirty="0" smtClean="0"/>
              <a:t> час,</a:t>
            </a:r>
          </a:p>
          <a:p>
            <a:r>
              <a:rPr lang="en-GB" dirty="0" smtClean="0"/>
              <a:t>I </a:t>
            </a:r>
            <a:r>
              <a:rPr lang="ru-RU" dirty="0" smtClean="0"/>
              <a:t>невеликий нам </a:t>
            </a:r>
            <a:r>
              <a:rPr lang="ru-RU" dirty="0" err="1" smtClean="0"/>
              <a:t>дається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запас.</a:t>
            </a:r>
          </a:p>
          <a:p>
            <a:r>
              <a:rPr lang="ru-RU" dirty="0" err="1" smtClean="0"/>
              <a:t>Ніщо</a:t>
            </a:r>
            <a:r>
              <a:rPr lang="ru-RU" dirty="0" smtClean="0"/>
              <a:t> не </a:t>
            </a:r>
            <a:r>
              <a:rPr lang="ru-RU" dirty="0" err="1" smtClean="0"/>
              <a:t>вічне</a:t>
            </a:r>
            <a:r>
              <a:rPr lang="ru-RU" dirty="0" smtClean="0"/>
              <a:t> тут: ми </a:t>
            </a:r>
            <a:r>
              <a:rPr lang="ru-RU" dirty="0" err="1" smtClean="0"/>
              <a:t>підемо</a:t>
            </a:r>
            <a:r>
              <a:rPr lang="ru-RU" dirty="0" smtClean="0"/>
              <a:t> так само,</a:t>
            </a:r>
          </a:p>
          <a:p>
            <a:r>
              <a:rPr lang="ru-RU" dirty="0" smtClean="0"/>
              <a:t>Як </a:t>
            </a:r>
            <a:r>
              <a:rPr lang="ru-RU" dirty="0" err="1" smtClean="0"/>
              <a:t>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пішли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прийдуть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нас.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Omar_Chajam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5050" y="2067857"/>
            <a:ext cx="5111750" cy="3789085"/>
          </a:xfrm>
        </p:spPr>
      </p:pic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№3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 Доле! </a:t>
            </a:r>
            <a:r>
              <a:rPr lang="ru-RU" dirty="0" err="1" smtClean="0"/>
              <a:t>Бідний</a:t>
            </a:r>
            <a:r>
              <a:rPr lang="ru-RU" dirty="0" smtClean="0"/>
              <a:t> нам </a:t>
            </a:r>
            <a:r>
              <a:rPr lang="ru-RU" dirty="0" err="1" smtClean="0"/>
              <a:t>ти</a:t>
            </a:r>
            <a:r>
              <a:rPr lang="ru-RU" dirty="0" smtClean="0"/>
              <a:t> </a:t>
            </a:r>
            <a:r>
              <a:rPr lang="ru-RU" dirty="0" err="1" smtClean="0"/>
              <a:t>приділяєш</a:t>
            </a:r>
            <a:r>
              <a:rPr lang="ru-RU" dirty="0" smtClean="0"/>
              <a:t> пай!</a:t>
            </a:r>
          </a:p>
          <a:p>
            <a:r>
              <a:rPr lang="ru-RU" dirty="0" err="1" smtClean="0"/>
              <a:t>Звільни</a:t>
            </a:r>
            <a:r>
              <a:rPr lang="ru-RU" dirty="0" smtClean="0"/>
              <a:t> ж мене </a:t>
            </a:r>
            <a:r>
              <a:rPr lang="ru-RU" dirty="0" err="1" smtClean="0"/>
              <a:t>з</a:t>
            </a:r>
            <a:r>
              <a:rPr lang="ru-RU" dirty="0" smtClean="0"/>
              <a:t> тенет, за ворога не май!</a:t>
            </a:r>
          </a:p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дурнями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низькими</a:t>
            </a:r>
            <a:r>
              <a:rPr lang="ru-RU" dirty="0" smtClean="0"/>
              <a:t> </a:t>
            </a:r>
            <a:r>
              <a:rPr lang="ru-RU" dirty="0" err="1" smtClean="0"/>
              <a:t>накладаєш</a:t>
            </a:r>
            <a:r>
              <a:rPr lang="ru-RU" dirty="0" smtClean="0"/>
              <a:t>,-</a:t>
            </a:r>
          </a:p>
          <a:p>
            <a:r>
              <a:rPr lang="ru-RU" dirty="0" smtClean="0"/>
              <a:t>Ну </a:t>
            </a:r>
            <a:r>
              <a:rPr lang="ru-RU" dirty="0" err="1" smtClean="0"/>
              <a:t>що</a:t>
            </a:r>
            <a:r>
              <a:rPr lang="ru-RU" dirty="0" smtClean="0"/>
              <a:t> ж,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мене за </a:t>
            </a:r>
            <a:r>
              <a:rPr lang="ru-RU" dirty="0" err="1" smtClean="0"/>
              <a:t>йолопа</a:t>
            </a:r>
            <a:r>
              <a:rPr lang="ru-RU" dirty="0" smtClean="0"/>
              <a:t> </a:t>
            </a:r>
            <a:r>
              <a:rPr lang="ru-RU" dirty="0" err="1" smtClean="0"/>
              <a:t>вважай</a:t>
            </a:r>
            <a:r>
              <a:rPr lang="ru-RU" dirty="0" smtClean="0"/>
              <a:t>!</a:t>
            </a:r>
          </a:p>
          <a:p>
            <a:endParaRPr lang="ru-RU" dirty="0"/>
          </a:p>
        </p:txBody>
      </p:sp>
      <p:pic>
        <p:nvPicPr>
          <p:cNvPr id="5" name="Содержимое 4" descr="250px-Mausolee_khayyam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368925" y="2779776"/>
            <a:ext cx="1524000" cy="2365248"/>
          </a:xfrm>
        </p:spPr>
      </p:pic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№4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гарні</a:t>
            </a:r>
            <a:r>
              <a:rPr lang="ru-RU" dirty="0" smtClean="0"/>
              <a:t> </a:t>
            </a:r>
            <a:r>
              <a:rPr lang="ru-RU" dirty="0" err="1" smtClean="0"/>
              <a:t>щоки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кучері</a:t>
            </a:r>
            <a:r>
              <a:rPr lang="ru-RU" dirty="0" smtClean="0"/>
              <a:t> я маю</a:t>
            </a:r>
          </a:p>
          <a:p>
            <a:r>
              <a:rPr lang="ru-RU" dirty="0" smtClean="0"/>
              <a:t>І станом кипарис </a:t>
            </a:r>
            <a:r>
              <a:rPr lang="ru-RU" dirty="0" err="1" smtClean="0"/>
              <a:t>переважаю</a:t>
            </a:r>
            <a:r>
              <a:rPr lang="ru-RU" dirty="0" smtClean="0"/>
              <a:t>,</a:t>
            </a:r>
          </a:p>
          <a:p>
            <a:r>
              <a:rPr lang="ru-RU" dirty="0" smtClean="0"/>
              <a:t>Але </a:t>
            </a:r>
            <a:r>
              <a:rPr lang="ru-RU" dirty="0" err="1" smtClean="0"/>
              <a:t>спитайте</a:t>
            </a:r>
            <a:r>
              <a:rPr lang="ru-RU" dirty="0" smtClean="0"/>
              <a:t>, </a:t>
            </a:r>
            <a:r>
              <a:rPr lang="ru-RU" dirty="0" err="1" smtClean="0"/>
              <a:t>нащо</a:t>
            </a:r>
            <a:r>
              <a:rPr lang="ru-RU" dirty="0" smtClean="0"/>
              <a:t> </a:t>
            </a:r>
            <a:r>
              <a:rPr lang="ru-RU" dirty="0" err="1" smtClean="0"/>
              <a:t>Майстер</a:t>
            </a:r>
            <a:r>
              <a:rPr lang="ru-RU" dirty="0" smtClean="0"/>
              <a:t> </a:t>
            </a:r>
            <a:r>
              <a:rPr lang="ru-RU" dirty="0" err="1" smtClean="0"/>
              <a:t>вічний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 err="1" smtClean="0"/>
              <a:t>земнім</a:t>
            </a:r>
            <a:r>
              <a:rPr lang="ru-RU" dirty="0" smtClean="0"/>
              <a:t> саду </a:t>
            </a:r>
            <a:r>
              <a:rPr lang="ru-RU" dirty="0" err="1" smtClean="0"/>
              <a:t>зростив</a:t>
            </a:r>
            <a:r>
              <a:rPr lang="ru-RU" dirty="0" smtClean="0"/>
              <a:t> мене? Не знаю.</a:t>
            </a:r>
          </a:p>
          <a:p>
            <a:endParaRPr lang="ru-RU" dirty="0"/>
          </a:p>
        </p:txBody>
      </p:sp>
      <p:pic>
        <p:nvPicPr>
          <p:cNvPr id="5" name="Содержимое 4" descr="images (1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00562" y="1071546"/>
            <a:ext cx="3433049" cy="3143272"/>
          </a:xfrm>
        </p:spPr>
      </p:pic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№5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Як жалко, </a:t>
            </a:r>
            <a:r>
              <a:rPr lang="ru-RU" dirty="0" err="1" smtClean="0"/>
              <a:t>що</a:t>
            </a:r>
            <a:r>
              <a:rPr lang="ru-RU" dirty="0" smtClean="0"/>
              <a:t> весна моя </a:t>
            </a:r>
            <a:r>
              <a:rPr lang="ru-RU" dirty="0" err="1" smtClean="0"/>
              <a:t>скінчилась</a:t>
            </a:r>
            <a:endParaRPr lang="ru-RU" dirty="0" smtClean="0"/>
          </a:p>
          <a:p>
            <a:r>
              <a:rPr lang="en-GB" dirty="0" smtClean="0"/>
              <a:t>I </a:t>
            </a:r>
            <a:r>
              <a:rPr lang="ru-RU" dirty="0" smtClean="0"/>
              <a:t>книга </a:t>
            </a:r>
            <a:r>
              <a:rPr lang="ru-RU" dirty="0" err="1" smtClean="0"/>
              <a:t>юності</a:t>
            </a:r>
            <a:r>
              <a:rPr lang="ru-RU" dirty="0" smtClean="0"/>
              <a:t> </a:t>
            </a:r>
            <a:r>
              <a:rPr lang="ru-RU" dirty="0" err="1" smtClean="0"/>
              <a:t>навік</a:t>
            </a:r>
            <a:r>
              <a:rPr lang="ru-RU" dirty="0" smtClean="0"/>
              <a:t> </a:t>
            </a:r>
            <a:r>
              <a:rPr lang="ru-RU" dirty="0" err="1" smtClean="0"/>
              <a:t>закрилась</a:t>
            </a:r>
            <a:r>
              <a:rPr lang="ru-RU" dirty="0" smtClean="0"/>
              <a:t>!</a:t>
            </a:r>
          </a:p>
          <a:p>
            <a:r>
              <a:rPr lang="ru-RU" dirty="0" smtClean="0"/>
              <a:t>Та пташечка,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молодістю</a:t>
            </a:r>
            <a:r>
              <a:rPr lang="ru-RU" dirty="0" smtClean="0"/>
              <a:t> </a:t>
            </a:r>
            <a:r>
              <a:rPr lang="ru-RU" dirty="0" err="1" smtClean="0"/>
              <a:t>зветься</a:t>
            </a:r>
            <a:r>
              <a:rPr lang="ru-RU" dirty="0" smtClean="0"/>
              <a:t>,</a:t>
            </a:r>
          </a:p>
          <a:p>
            <a:r>
              <a:rPr lang="ru-RU" dirty="0" err="1" smtClean="0"/>
              <a:t>Звідкіль</a:t>
            </a:r>
            <a:r>
              <a:rPr lang="ru-RU" dirty="0" smtClean="0"/>
              <a:t> вона взялась? </a:t>
            </a:r>
            <a:r>
              <a:rPr lang="ru-RU" dirty="0" err="1" smtClean="0"/>
              <a:t>Куди</a:t>
            </a:r>
            <a:r>
              <a:rPr lang="ru-RU" dirty="0" smtClean="0"/>
              <a:t> </a:t>
            </a:r>
            <a:r>
              <a:rPr lang="ru-RU" dirty="0" err="1" smtClean="0"/>
              <a:t>поділась</a:t>
            </a:r>
            <a:r>
              <a:rPr lang="ru-RU" dirty="0" smtClean="0"/>
              <a:t>?</a:t>
            </a:r>
          </a:p>
          <a:p>
            <a:endParaRPr lang="ru-RU" dirty="0"/>
          </a:p>
        </p:txBody>
      </p:sp>
      <p:pic>
        <p:nvPicPr>
          <p:cNvPr id="5" name="Содержимое 4" descr="images (2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230812" y="2690812"/>
            <a:ext cx="1800225" cy="2543175"/>
          </a:xfrm>
        </p:spPr>
      </p:pic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http://cms.chudovi-prezentatsiji.webnode.com.ua</a:t>
            </a:r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496</TotalTime>
  <Words>193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№1</vt:lpstr>
      <vt:lpstr>№2</vt:lpstr>
      <vt:lpstr>№3</vt:lpstr>
      <vt:lpstr>№4</vt:lpstr>
      <vt:lpstr>№5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15</cp:revision>
  <dcterms:created xsi:type="dcterms:W3CDTF">2016-01-16T06:56:07Z</dcterms:created>
  <dcterms:modified xsi:type="dcterms:W3CDTF">2016-02-13T16:06:15Z</dcterms:modified>
</cp:coreProperties>
</file>